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62" r:id="rId5"/>
    <p:sldId id="263" r:id="rId6"/>
    <p:sldId id="264" r:id="rId7"/>
    <p:sldId id="267" r:id="rId8"/>
    <p:sldId id="268" r:id="rId9"/>
    <p:sldId id="269" r:id="rId10"/>
    <p:sldId id="274" r:id="rId11"/>
    <p:sldId id="275" r:id="rId12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02B8D0D-B3CA-43FE-9E9D-1255D61E3F06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13DB965-8AAA-45D0-A6DE-5133A6DE6C24}" type="datetimeFigureOut">
              <a:rPr lang="zh-HK" altLang="en-US" smtClean="0"/>
              <a:t>4/11/2018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b="1" dirty="0"/>
              <a:t>Joint Clinical Meeting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OSCE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07 Nov 2018</a:t>
            </a:r>
          </a:p>
          <a:p>
            <a:r>
              <a:rPr lang="en-US" altLang="zh-HK" dirty="0" smtClean="0"/>
              <a:t>KWH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3332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27 Male</a:t>
            </a:r>
          </a:p>
          <a:p>
            <a:r>
              <a:rPr lang="en-US" altLang="zh-HK" dirty="0" smtClean="0"/>
              <a:t>Complained of right </a:t>
            </a:r>
          </a:p>
          <a:p>
            <a:pPr marL="0" indent="0">
              <a:buNone/>
            </a:pPr>
            <a:r>
              <a:rPr lang="en-US" altLang="zh-HK" dirty="0"/>
              <a:t> </a:t>
            </a:r>
            <a:r>
              <a:rPr lang="en-US" altLang="zh-HK" dirty="0" smtClean="0"/>
              <a:t>   thumb pain when</a:t>
            </a:r>
          </a:p>
          <a:p>
            <a:pPr marL="0" indent="0">
              <a:buNone/>
            </a:pPr>
            <a:r>
              <a:rPr lang="en-US" altLang="zh-HK" dirty="0"/>
              <a:t> </a:t>
            </a:r>
            <a:r>
              <a:rPr lang="en-US" altLang="zh-HK" dirty="0" smtClean="0"/>
              <a:t>   practicing boxing</a:t>
            </a:r>
          </a:p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9905" r="13740" b="9840"/>
          <a:stretch/>
        </p:blipFill>
        <p:spPr>
          <a:xfrm>
            <a:off x="3779913" y="332092"/>
            <a:ext cx="4680520" cy="629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8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Case </a:t>
            </a:r>
            <a:r>
              <a:rPr lang="en-US" altLang="zh-HK"/>
              <a:t>4 (Questions)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Please describes the x-ray finding</a:t>
            </a:r>
          </a:p>
          <a:p>
            <a:r>
              <a:rPr lang="en-US" altLang="zh-HK" dirty="0" smtClean="0"/>
              <a:t>What is the named of the fracture?</a:t>
            </a:r>
          </a:p>
          <a:p>
            <a:r>
              <a:rPr lang="en-US" altLang="zh-HK" dirty="0" smtClean="0"/>
              <a:t>What is the common mechanism of injury?</a:t>
            </a:r>
          </a:p>
          <a:p>
            <a:r>
              <a:rPr lang="en-US" altLang="zh-HK" dirty="0" smtClean="0"/>
              <a:t>What is the management plan?</a:t>
            </a:r>
          </a:p>
        </p:txBody>
      </p:sp>
    </p:spTree>
    <p:extLst>
      <p:ext uri="{BB962C8B-B14F-4D97-AF65-F5344CB8AC3E}">
        <p14:creationId xmlns:p14="http://schemas.microsoft.com/office/powerpoint/2010/main" val="138535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1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10/Boy</a:t>
            </a:r>
          </a:p>
          <a:p>
            <a:r>
              <a:rPr lang="en-US" altLang="zh-HK" dirty="0" smtClean="0"/>
              <a:t>PMHx: asthma</a:t>
            </a:r>
          </a:p>
          <a:p>
            <a:r>
              <a:rPr lang="en-US" altLang="zh-HK" dirty="0" smtClean="0"/>
              <a:t>Mild URTI symptoms x 1 week</a:t>
            </a:r>
          </a:p>
          <a:p>
            <a:r>
              <a:rPr lang="en-US" altLang="zh-HK" dirty="0" smtClean="0"/>
              <a:t>Sudden onset of SOB at </a:t>
            </a:r>
            <a:r>
              <a:rPr lang="en-US" altLang="zh-HK" dirty="0" smtClean="0"/>
              <a:t>home, increasing </a:t>
            </a:r>
            <a:r>
              <a:rPr lang="en-US" altLang="zh-HK" dirty="0" smtClean="0"/>
              <a:t>in severity</a:t>
            </a:r>
          </a:p>
          <a:p>
            <a:r>
              <a:rPr lang="en-US" altLang="zh-HK" dirty="0" smtClean="0"/>
              <a:t>Given ventolin puff at home but no improve</a:t>
            </a:r>
          </a:p>
          <a:p>
            <a:r>
              <a:rPr lang="en-US" altLang="zh-HK" dirty="0" smtClean="0"/>
              <a:t>Upon AED </a:t>
            </a:r>
            <a:r>
              <a:rPr lang="en-US" altLang="zh-HK" dirty="0" smtClean="0"/>
              <a:t>arrival:</a:t>
            </a:r>
            <a:endParaRPr lang="en-US" altLang="zh-HK" dirty="0" smtClean="0"/>
          </a:p>
          <a:p>
            <a:pPr lvl="1"/>
            <a:r>
              <a:rPr lang="en-US" altLang="zh-HK" dirty="0" smtClean="0"/>
              <a:t>Lethargic, obey command, CR &lt;2 sec</a:t>
            </a:r>
          </a:p>
          <a:p>
            <a:pPr lvl="1"/>
            <a:r>
              <a:rPr lang="en-US" altLang="zh-HK" dirty="0" smtClean="0"/>
              <a:t>HR 150, SaO2: 98% on non rebreathing mask</a:t>
            </a:r>
          </a:p>
          <a:p>
            <a:pPr lvl="1"/>
            <a:r>
              <a:rPr lang="en-US" altLang="zh-HK" dirty="0" smtClean="0"/>
              <a:t>RR: 44-50</a:t>
            </a:r>
          </a:p>
          <a:p>
            <a:pPr lvl="1"/>
            <a:r>
              <a:rPr lang="en-US" altLang="zh-HK" dirty="0" smtClean="0"/>
              <a:t>Chest: poor AE with expiratory wheeze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4780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</a:t>
            </a:r>
            <a:r>
              <a:rPr lang="en-US" altLang="zh-HK" dirty="0" smtClean="0"/>
              <a:t>1 (Questions)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How do you classify the severity of acute exacerbation of asthma? </a:t>
            </a:r>
          </a:p>
          <a:p>
            <a:r>
              <a:rPr lang="en-US" altLang="zh-HK" dirty="0" smtClean="0"/>
              <a:t>What is the severity of this patient?</a:t>
            </a:r>
          </a:p>
          <a:p>
            <a:r>
              <a:rPr lang="en-US" altLang="zh-HK" dirty="0" smtClean="0"/>
              <a:t>What is the management plan?</a:t>
            </a:r>
          </a:p>
          <a:p>
            <a:r>
              <a:rPr lang="en-US" altLang="zh-HK" dirty="0" smtClean="0"/>
              <a:t>If you decided to intubate the patient, </a:t>
            </a:r>
            <a:r>
              <a:rPr lang="en-US" altLang="zh-HK" dirty="0"/>
              <a:t>w</a:t>
            </a:r>
            <a:r>
              <a:rPr lang="en-US" altLang="zh-HK" dirty="0" smtClean="0"/>
              <a:t>hat induction agent you would use?</a:t>
            </a:r>
          </a:p>
          <a:p>
            <a:r>
              <a:rPr lang="en-US" altLang="zh-HK" dirty="0" smtClean="0"/>
              <a:t>What </a:t>
            </a:r>
            <a:r>
              <a:rPr lang="en-US" altLang="zh-HK" dirty="0"/>
              <a:t>ventilation </a:t>
            </a:r>
            <a:r>
              <a:rPr lang="en-US" altLang="zh-HK" dirty="0" smtClean="0"/>
              <a:t>strategy would be use in the patient?</a:t>
            </a:r>
          </a:p>
        </p:txBody>
      </p:sp>
    </p:spTree>
    <p:extLst>
      <p:ext uri="{BB962C8B-B14F-4D97-AF65-F5344CB8AC3E}">
        <p14:creationId xmlns:p14="http://schemas.microsoft.com/office/powerpoint/2010/main" val="343671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62/M</a:t>
            </a:r>
          </a:p>
          <a:p>
            <a:r>
              <a:rPr lang="en-US" altLang="zh-HK" dirty="0" smtClean="0"/>
              <a:t>History thyrotoxicosis with recently thyroidectomy done</a:t>
            </a:r>
          </a:p>
          <a:p>
            <a:r>
              <a:rPr lang="en-US" altLang="zh-HK" dirty="0" smtClean="0"/>
              <a:t>C/O dizziness</a:t>
            </a:r>
            <a:r>
              <a:rPr lang="en-US" altLang="zh-TW" dirty="0" smtClean="0"/>
              <a:t>, both hands and feet numbness</a:t>
            </a:r>
            <a:r>
              <a:rPr lang="en-US" altLang="zh-HK" dirty="0" smtClean="0"/>
              <a:t> and generalized weakness</a:t>
            </a:r>
          </a:p>
          <a:p>
            <a:r>
              <a:rPr lang="en-US" altLang="zh-HK" dirty="0" smtClean="0"/>
              <a:t>PE: Muscle </a:t>
            </a:r>
            <a:r>
              <a:rPr lang="en-US" altLang="zh-HK" dirty="0"/>
              <a:t>spasm and twitching, brisk reflexes</a:t>
            </a:r>
          </a:p>
          <a:p>
            <a:r>
              <a:rPr lang="en-US" altLang="zh-HK" dirty="0" smtClean="0"/>
              <a:t>Chest/CVS/Abdomen: NAD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2111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80932" y="1412776"/>
            <a:ext cx="7215404" cy="480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29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</a:t>
            </a:r>
            <a:r>
              <a:rPr lang="en-US" altLang="zh-HK" dirty="0"/>
              <a:t>2 (Questions)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the provisional diagnosis?</a:t>
            </a:r>
          </a:p>
          <a:p>
            <a:r>
              <a:rPr lang="en-US" altLang="zh-HK" dirty="0" smtClean="0"/>
              <a:t>What further examination you would like to do?</a:t>
            </a:r>
          </a:p>
          <a:p>
            <a:r>
              <a:rPr lang="en-US" altLang="zh-HK" dirty="0" smtClean="0"/>
              <a:t>From the ECG, what do you worry about?</a:t>
            </a:r>
          </a:p>
          <a:p>
            <a:r>
              <a:rPr lang="en-US" altLang="zh-HK" dirty="0" smtClean="0"/>
              <a:t>How do you manage this patient?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9791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3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22/M Good </a:t>
            </a:r>
            <a:r>
              <a:rPr lang="en-US" altLang="zh-TW" dirty="0"/>
              <a:t>p</a:t>
            </a:r>
            <a:r>
              <a:rPr lang="en-US" altLang="zh-TW" dirty="0" smtClean="0"/>
              <a:t>ast health</a:t>
            </a:r>
          </a:p>
          <a:p>
            <a:r>
              <a:rPr lang="en-US" altLang="zh-HK" dirty="0" smtClean="0"/>
              <a:t>vomiting then collapsed at home </a:t>
            </a:r>
          </a:p>
          <a:p>
            <a:r>
              <a:rPr lang="en-US" altLang="zh-HK" dirty="0" smtClean="0"/>
              <a:t>taken unknown med, unknown time of ingestion</a:t>
            </a:r>
          </a:p>
          <a:p>
            <a:r>
              <a:rPr lang="en-US" altLang="zh-HK" dirty="0"/>
              <a:t>arrived </a:t>
            </a:r>
            <a:r>
              <a:rPr lang="en-US" altLang="zh-HK" dirty="0" smtClean="0"/>
              <a:t>at emergency </a:t>
            </a:r>
            <a:r>
              <a:rPr lang="en-US" altLang="zh-HK" dirty="0"/>
              <a:t>department with the following vital signs</a:t>
            </a:r>
            <a:r>
              <a:rPr lang="en-US" altLang="zh-HK" dirty="0" smtClean="0"/>
              <a:t>:</a:t>
            </a:r>
          </a:p>
          <a:p>
            <a:pPr lvl="1"/>
            <a:r>
              <a:rPr lang="en-US" altLang="zh-HK" dirty="0" smtClean="0"/>
              <a:t>Temp 37</a:t>
            </a:r>
          </a:p>
          <a:p>
            <a:pPr lvl="1"/>
            <a:r>
              <a:rPr lang="en-US" altLang="zh-HK" dirty="0" smtClean="0"/>
              <a:t>BP 120/70</a:t>
            </a:r>
          </a:p>
          <a:p>
            <a:pPr lvl="1"/>
            <a:r>
              <a:rPr lang="en-US" altLang="zh-HK" dirty="0" smtClean="0"/>
              <a:t>P 100 in sinus rhythm</a:t>
            </a:r>
          </a:p>
          <a:p>
            <a:pPr lvl="1"/>
            <a:r>
              <a:rPr lang="en-US" altLang="zh-HK" dirty="0" smtClean="0"/>
              <a:t>RR 14</a:t>
            </a:r>
          </a:p>
          <a:p>
            <a:pPr lvl="1"/>
            <a:r>
              <a:rPr lang="en-US" altLang="zh-HK" dirty="0" smtClean="0"/>
              <a:t>SaO2 98% on non-breathing mask</a:t>
            </a:r>
          </a:p>
          <a:p>
            <a:pPr lvl="1"/>
            <a:r>
              <a:rPr lang="en-US" altLang="zh-HK" dirty="0" smtClean="0"/>
              <a:t>GCS 3/15 with pin-point pupils</a:t>
            </a:r>
          </a:p>
          <a:p>
            <a:pPr lvl="1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5181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</a:t>
            </a:r>
            <a:r>
              <a:rPr lang="en-US" altLang="zh-HK" dirty="0"/>
              <a:t>3 (Questions)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the initial management plan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/>
              <a:t>After the initial management in 1, the ECG suddenly changed. 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Please describe the ECG</a:t>
            </a:r>
          </a:p>
          <a:p>
            <a:r>
              <a:rPr lang="en-US" altLang="zh-TW" dirty="0" smtClean="0"/>
              <a:t>What is the subsequent management?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70"/>
          <a:stretch/>
        </p:blipFill>
        <p:spPr>
          <a:xfrm>
            <a:off x="769747" y="2420888"/>
            <a:ext cx="6840760" cy="121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78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</a:t>
            </a:r>
            <a:r>
              <a:rPr lang="en-US" altLang="zh-HK" dirty="0"/>
              <a:t>3 (Questions)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The AXR showed radio-opaque substance in stomach.</a:t>
            </a:r>
          </a:p>
          <a:p>
            <a:r>
              <a:rPr lang="en-US" altLang="zh-HK" dirty="0" smtClean="0"/>
              <a:t>Please list 3 </a:t>
            </a:r>
            <a:r>
              <a:rPr lang="en-US" altLang="zh-HK" dirty="0"/>
              <a:t>drugs are radiopaque on </a:t>
            </a:r>
            <a:r>
              <a:rPr lang="en-US" altLang="zh-HK" dirty="0" smtClean="0"/>
              <a:t>x-ray.</a:t>
            </a:r>
          </a:p>
          <a:p>
            <a:r>
              <a:rPr lang="en-US" altLang="zh-HK" dirty="0" smtClean="0"/>
              <a:t>What is the likely drug in this patient?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10343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611</TotalTime>
  <Words>352</Words>
  <Application>Microsoft Office PowerPoint</Application>
  <PresentationFormat>如螢幕大小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相鄰</vt:lpstr>
      <vt:lpstr>Joint Clinical Meeting OSCE</vt:lpstr>
      <vt:lpstr>Case 1</vt:lpstr>
      <vt:lpstr>Case 1 (Questions)</vt:lpstr>
      <vt:lpstr>Case 2</vt:lpstr>
      <vt:lpstr>Case 2</vt:lpstr>
      <vt:lpstr>Case 2 (Questions)</vt:lpstr>
      <vt:lpstr>Case 3</vt:lpstr>
      <vt:lpstr>Case 3 (Questions)</vt:lpstr>
      <vt:lpstr>Case 3 (Questions)</vt:lpstr>
      <vt:lpstr>Case 4</vt:lpstr>
      <vt:lpstr>Case 4 (Questions)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Clinical Meeting OSCE</dc:title>
  <dc:creator>Samuel</dc:creator>
  <cp:lastModifiedBy>Samuel</cp:lastModifiedBy>
  <cp:revision>43</cp:revision>
  <dcterms:created xsi:type="dcterms:W3CDTF">2018-10-20T07:37:33Z</dcterms:created>
  <dcterms:modified xsi:type="dcterms:W3CDTF">2018-11-04T14:42:41Z</dcterms:modified>
</cp:coreProperties>
</file>